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5381625" cy="30241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 autoAdjust="0"/>
    <p:restoredTop sz="94660"/>
  </p:normalViewPr>
  <p:slideViewPr>
    <p:cSldViewPr snapToGrid="0">
      <p:cViewPr varScale="1">
        <p:scale>
          <a:sx n="196" d="100"/>
          <a:sy n="196" d="100"/>
        </p:scale>
        <p:origin x="258" y="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703" y="494931"/>
            <a:ext cx="4036219" cy="1052865"/>
          </a:xfrm>
        </p:spPr>
        <p:txBody>
          <a:bodyPr anchor="b"/>
          <a:lstStyle>
            <a:lvl1pPr algn="ctr">
              <a:defRPr sz="264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703" y="1588399"/>
            <a:ext cx="4036219" cy="730145"/>
          </a:xfrm>
        </p:spPr>
        <p:txBody>
          <a:bodyPr/>
          <a:lstStyle>
            <a:lvl1pPr marL="0" indent="0" algn="ctr">
              <a:buNone/>
              <a:defRPr sz="1058"/>
            </a:lvl1pPr>
            <a:lvl2pPr marL="201625" indent="0" algn="ctr">
              <a:buNone/>
              <a:defRPr sz="882"/>
            </a:lvl2pPr>
            <a:lvl3pPr marL="403250" indent="0" algn="ctr">
              <a:buNone/>
              <a:defRPr sz="794"/>
            </a:lvl3pPr>
            <a:lvl4pPr marL="604876" indent="0" algn="ctr">
              <a:buNone/>
              <a:defRPr sz="706"/>
            </a:lvl4pPr>
            <a:lvl5pPr marL="806501" indent="0" algn="ctr">
              <a:buNone/>
              <a:defRPr sz="706"/>
            </a:lvl5pPr>
            <a:lvl6pPr marL="1008126" indent="0" algn="ctr">
              <a:buNone/>
              <a:defRPr sz="706"/>
            </a:lvl6pPr>
            <a:lvl7pPr marL="1209751" indent="0" algn="ctr">
              <a:buNone/>
              <a:defRPr sz="706"/>
            </a:lvl7pPr>
            <a:lvl8pPr marL="1411376" indent="0" algn="ctr">
              <a:buNone/>
              <a:defRPr sz="706"/>
            </a:lvl8pPr>
            <a:lvl9pPr marL="1613002" indent="0" algn="ctr">
              <a:buNone/>
              <a:defRPr sz="706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C37D-052F-4D16-B6E1-314DFCE42D9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6492-619C-405F-AB67-E4598D6DDF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2112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C37D-052F-4D16-B6E1-314DFCE42D9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6492-619C-405F-AB67-E4598D6DDF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444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51225" y="161010"/>
            <a:ext cx="1160413" cy="256286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9987" y="161010"/>
            <a:ext cx="3413968" cy="256286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C37D-052F-4D16-B6E1-314DFCE42D9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6492-619C-405F-AB67-E4598D6DDF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6881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C37D-052F-4D16-B6E1-314DFCE42D9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6492-619C-405F-AB67-E4598D6DDF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3456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84" y="753947"/>
            <a:ext cx="4641652" cy="1257978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184" y="2023826"/>
            <a:ext cx="4641652" cy="661541"/>
          </a:xfrm>
        </p:spPr>
        <p:txBody>
          <a:bodyPr/>
          <a:lstStyle>
            <a:lvl1pPr marL="0" indent="0">
              <a:buNone/>
              <a:defRPr sz="1058">
                <a:solidFill>
                  <a:schemeClr val="tx1">
                    <a:tint val="75000"/>
                  </a:schemeClr>
                </a:solidFill>
              </a:defRPr>
            </a:lvl1pPr>
            <a:lvl2pPr marL="20162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2pPr>
            <a:lvl3pPr marL="403250" indent="0">
              <a:buNone/>
              <a:defRPr sz="794">
                <a:solidFill>
                  <a:schemeClr val="tx1">
                    <a:tint val="75000"/>
                  </a:schemeClr>
                </a:solidFill>
              </a:defRPr>
            </a:lvl3pPr>
            <a:lvl4pPr marL="604876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4pPr>
            <a:lvl5pPr marL="80650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5pPr>
            <a:lvl6pPr marL="1008126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6pPr>
            <a:lvl7pPr marL="120975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7pPr>
            <a:lvl8pPr marL="1411376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8pPr>
            <a:lvl9pPr marL="161300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C37D-052F-4D16-B6E1-314DFCE42D9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6492-619C-405F-AB67-E4598D6DDF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1164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9987" y="805050"/>
            <a:ext cx="2287191" cy="191882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24447" y="805050"/>
            <a:ext cx="2287191" cy="191882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C37D-052F-4D16-B6E1-314DFCE42D9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6492-619C-405F-AB67-E4598D6DDF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340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687" y="161010"/>
            <a:ext cx="4641652" cy="58453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688" y="741346"/>
            <a:ext cx="2276679" cy="363322"/>
          </a:xfrm>
        </p:spPr>
        <p:txBody>
          <a:bodyPr anchor="b"/>
          <a:lstStyle>
            <a:lvl1pPr marL="0" indent="0">
              <a:buNone/>
              <a:defRPr sz="1058" b="1"/>
            </a:lvl1pPr>
            <a:lvl2pPr marL="201625" indent="0">
              <a:buNone/>
              <a:defRPr sz="882" b="1"/>
            </a:lvl2pPr>
            <a:lvl3pPr marL="403250" indent="0">
              <a:buNone/>
              <a:defRPr sz="794" b="1"/>
            </a:lvl3pPr>
            <a:lvl4pPr marL="604876" indent="0">
              <a:buNone/>
              <a:defRPr sz="706" b="1"/>
            </a:lvl4pPr>
            <a:lvl5pPr marL="806501" indent="0">
              <a:buNone/>
              <a:defRPr sz="706" b="1"/>
            </a:lvl5pPr>
            <a:lvl6pPr marL="1008126" indent="0">
              <a:buNone/>
              <a:defRPr sz="706" b="1"/>
            </a:lvl6pPr>
            <a:lvl7pPr marL="1209751" indent="0">
              <a:buNone/>
              <a:defRPr sz="706" b="1"/>
            </a:lvl7pPr>
            <a:lvl8pPr marL="1411376" indent="0">
              <a:buNone/>
              <a:defRPr sz="706" b="1"/>
            </a:lvl8pPr>
            <a:lvl9pPr marL="1613002" indent="0">
              <a:buNone/>
              <a:defRPr sz="706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688" y="1104669"/>
            <a:ext cx="2276679" cy="162480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24447" y="741346"/>
            <a:ext cx="2287892" cy="363322"/>
          </a:xfrm>
        </p:spPr>
        <p:txBody>
          <a:bodyPr anchor="b"/>
          <a:lstStyle>
            <a:lvl1pPr marL="0" indent="0">
              <a:buNone/>
              <a:defRPr sz="1058" b="1"/>
            </a:lvl1pPr>
            <a:lvl2pPr marL="201625" indent="0">
              <a:buNone/>
              <a:defRPr sz="882" b="1"/>
            </a:lvl2pPr>
            <a:lvl3pPr marL="403250" indent="0">
              <a:buNone/>
              <a:defRPr sz="794" b="1"/>
            </a:lvl3pPr>
            <a:lvl4pPr marL="604876" indent="0">
              <a:buNone/>
              <a:defRPr sz="706" b="1"/>
            </a:lvl4pPr>
            <a:lvl5pPr marL="806501" indent="0">
              <a:buNone/>
              <a:defRPr sz="706" b="1"/>
            </a:lvl5pPr>
            <a:lvl6pPr marL="1008126" indent="0">
              <a:buNone/>
              <a:defRPr sz="706" b="1"/>
            </a:lvl6pPr>
            <a:lvl7pPr marL="1209751" indent="0">
              <a:buNone/>
              <a:defRPr sz="706" b="1"/>
            </a:lvl7pPr>
            <a:lvl8pPr marL="1411376" indent="0">
              <a:buNone/>
              <a:defRPr sz="706" b="1"/>
            </a:lvl8pPr>
            <a:lvl9pPr marL="1613002" indent="0">
              <a:buNone/>
              <a:defRPr sz="706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24447" y="1104669"/>
            <a:ext cx="2287892" cy="162480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C37D-052F-4D16-B6E1-314DFCE42D9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6492-619C-405F-AB67-E4598D6DDF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8254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C37D-052F-4D16-B6E1-314DFCE42D9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6492-619C-405F-AB67-E4598D6DDF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4786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C37D-052F-4D16-B6E1-314DFCE42D9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6492-619C-405F-AB67-E4598D6DDF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187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688" y="201612"/>
            <a:ext cx="1735714" cy="705644"/>
          </a:xfrm>
        </p:spPr>
        <p:txBody>
          <a:bodyPr anchor="b"/>
          <a:lstStyle>
            <a:lvl1pPr>
              <a:defRPr sz="141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7891" y="435427"/>
            <a:ext cx="2724448" cy="2149134"/>
          </a:xfrm>
        </p:spPr>
        <p:txBody>
          <a:bodyPr/>
          <a:lstStyle>
            <a:lvl1pPr>
              <a:defRPr sz="1411"/>
            </a:lvl1pPr>
            <a:lvl2pPr>
              <a:defRPr sz="1235"/>
            </a:lvl2pPr>
            <a:lvl3pPr>
              <a:defRPr sz="1058"/>
            </a:lvl3pPr>
            <a:lvl4pPr>
              <a:defRPr sz="882"/>
            </a:lvl4pPr>
            <a:lvl5pPr>
              <a:defRPr sz="882"/>
            </a:lvl5pPr>
            <a:lvl6pPr>
              <a:defRPr sz="882"/>
            </a:lvl6pPr>
            <a:lvl7pPr>
              <a:defRPr sz="882"/>
            </a:lvl7pPr>
            <a:lvl8pPr>
              <a:defRPr sz="882"/>
            </a:lvl8pPr>
            <a:lvl9pPr>
              <a:defRPr sz="88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0688" y="907256"/>
            <a:ext cx="1735714" cy="1680805"/>
          </a:xfrm>
        </p:spPr>
        <p:txBody>
          <a:bodyPr/>
          <a:lstStyle>
            <a:lvl1pPr marL="0" indent="0">
              <a:buNone/>
              <a:defRPr sz="706"/>
            </a:lvl1pPr>
            <a:lvl2pPr marL="201625" indent="0">
              <a:buNone/>
              <a:defRPr sz="617"/>
            </a:lvl2pPr>
            <a:lvl3pPr marL="403250" indent="0">
              <a:buNone/>
              <a:defRPr sz="529"/>
            </a:lvl3pPr>
            <a:lvl4pPr marL="604876" indent="0">
              <a:buNone/>
              <a:defRPr sz="441"/>
            </a:lvl4pPr>
            <a:lvl5pPr marL="806501" indent="0">
              <a:buNone/>
              <a:defRPr sz="441"/>
            </a:lvl5pPr>
            <a:lvl6pPr marL="1008126" indent="0">
              <a:buNone/>
              <a:defRPr sz="441"/>
            </a:lvl6pPr>
            <a:lvl7pPr marL="1209751" indent="0">
              <a:buNone/>
              <a:defRPr sz="441"/>
            </a:lvl7pPr>
            <a:lvl8pPr marL="1411376" indent="0">
              <a:buNone/>
              <a:defRPr sz="441"/>
            </a:lvl8pPr>
            <a:lvl9pPr marL="1613002" indent="0">
              <a:buNone/>
              <a:defRPr sz="44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C37D-052F-4D16-B6E1-314DFCE42D9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6492-619C-405F-AB67-E4598D6DDF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405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688" y="201612"/>
            <a:ext cx="1735714" cy="705644"/>
          </a:xfrm>
        </p:spPr>
        <p:txBody>
          <a:bodyPr anchor="b"/>
          <a:lstStyle>
            <a:lvl1pPr>
              <a:defRPr sz="141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7891" y="435427"/>
            <a:ext cx="2724448" cy="2149134"/>
          </a:xfrm>
        </p:spPr>
        <p:txBody>
          <a:bodyPr anchor="t"/>
          <a:lstStyle>
            <a:lvl1pPr marL="0" indent="0">
              <a:buNone/>
              <a:defRPr sz="1411"/>
            </a:lvl1pPr>
            <a:lvl2pPr marL="201625" indent="0">
              <a:buNone/>
              <a:defRPr sz="1235"/>
            </a:lvl2pPr>
            <a:lvl3pPr marL="403250" indent="0">
              <a:buNone/>
              <a:defRPr sz="1058"/>
            </a:lvl3pPr>
            <a:lvl4pPr marL="604876" indent="0">
              <a:buNone/>
              <a:defRPr sz="882"/>
            </a:lvl4pPr>
            <a:lvl5pPr marL="806501" indent="0">
              <a:buNone/>
              <a:defRPr sz="882"/>
            </a:lvl5pPr>
            <a:lvl6pPr marL="1008126" indent="0">
              <a:buNone/>
              <a:defRPr sz="882"/>
            </a:lvl6pPr>
            <a:lvl7pPr marL="1209751" indent="0">
              <a:buNone/>
              <a:defRPr sz="882"/>
            </a:lvl7pPr>
            <a:lvl8pPr marL="1411376" indent="0">
              <a:buNone/>
              <a:defRPr sz="882"/>
            </a:lvl8pPr>
            <a:lvl9pPr marL="1613002" indent="0">
              <a:buNone/>
              <a:defRPr sz="882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0688" y="907256"/>
            <a:ext cx="1735714" cy="1680805"/>
          </a:xfrm>
        </p:spPr>
        <p:txBody>
          <a:bodyPr/>
          <a:lstStyle>
            <a:lvl1pPr marL="0" indent="0">
              <a:buNone/>
              <a:defRPr sz="706"/>
            </a:lvl1pPr>
            <a:lvl2pPr marL="201625" indent="0">
              <a:buNone/>
              <a:defRPr sz="617"/>
            </a:lvl2pPr>
            <a:lvl3pPr marL="403250" indent="0">
              <a:buNone/>
              <a:defRPr sz="529"/>
            </a:lvl3pPr>
            <a:lvl4pPr marL="604876" indent="0">
              <a:buNone/>
              <a:defRPr sz="441"/>
            </a:lvl4pPr>
            <a:lvl5pPr marL="806501" indent="0">
              <a:buNone/>
              <a:defRPr sz="441"/>
            </a:lvl5pPr>
            <a:lvl6pPr marL="1008126" indent="0">
              <a:buNone/>
              <a:defRPr sz="441"/>
            </a:lvl6pPr>
            <a:lvl7pPr marL="1209751" indent="0">
              <a:buNone/>
              <a:defRPr sz="441"/>
            </a:lvl7pPr>
            <a:lvl8pPr marL="1411376" indent="0">
              <a:buNone/>
              <a:defRPr sz="441"/>
            </a:lvl8pPr>
            <a:lvl9pPr marL="1613002" indent="0">
              <a:buNone/>
              <a:defRPr sz="44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C37D-052F-4D16-B6E1-314DFCE42D9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6492-619C-405F-AB67-E4598D6DDF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939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9987" y="161010"/>
            <a:ext cx="4641652" cy="584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9987" y="805050"/>
            <a:ext cx="4641652" cy="1918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9987" y="2802974"/>
            <a:ext cx="1210866" cy="1610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5C37D-052F-4D16-B6E1-314DFCE42D9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2664" y="2802974"/>
            <a:ext cx="1816298" cy="1610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0772" y="2802974"/>
            <a:ext cx="1210866" cy="1610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26492-619C-405F-AB67-E4598D6DDF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083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403250" rtl="0" eaLnBrk="1" latinLnBrk="0" hangingPunct="1">
        <a:lnSpc>
          <a:spcPct val="90000"/>
        </a:lnSpc>
        <a:spcBef>
          <a:spcPct val="0"/>
        </a:spcBef>
        <a:buNone/>
        <a:defRPr sz="19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813" indent="-100813" algn="l" defTabSz="403250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235" kern="1200">
          <a:solidFill>
            <a:schemeClr val="tx1"/>
          </a:solidFill>
          <a:latin typeface="+mn-lt"/>
          <a:ea typeface="+mn-ea"/>
          <a:cs typeface="+mn-cs"/>
        </a:defRPr>
      </a:lvl1pPr>
      <a:lvl2pPr marL="302438" indent="-100813" algn="l" defTabSz="403250" rtl="0" eaLnBrk="1" latinLnBrk="0" hangingPunct="1">
        <a:lnSpc>
          <a:spcPct val="90000"/>
        </a:lnSpc>
        <a:spcBef>
          <a:spcPts val="221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+mn-lt"/>
          <a:ea typeface="+mn-ea"/>
          <a:cs typeface="+mn-cs"/>
        </a:defRPr>
      </a:lvl2pPr>
      <a:lvl3pPr marL="504063" indent="-100813" algn="l" defTabSz="403250" rtl="0" eaLnBrk="1" latinLnBrk="0" hangingPunct="1">
        <a:lnSpc>
          <a:spcPct val="90000"/>
        </a:lnSpc>
        <a:spcBef>
          <a:spcPts val="221"/>
        </a:spcBef>
        <a:buFont typeface="Arial" panose="020B0604020202020204" pitchFamily="34" charset="0"/>
        <a:buChar char="•"/>
        <a:defRPr sz="882" kern="1200">
          <a:solidFill>
            <a:schemeClr val="tx1"/>
          </a:solidFill>
          <a:latin typeface="+mn-lt"/>
          <a:ea typeface="+mn-ea"/>
          <a:cs typeface="+mn-cs"/>
        </a:defRPr>
      </a:lvl3pPr>
      <a:lvl4pPr marL="705688" indent="-100813" algn="l" defTabSz="403250" rtl="0" eaLnBrk="1" latinLnBrk="0" hangingPunct="1">
        <a:lnSpc>
          <a:spcPct val="90000"/>
        </a:lnSpc>
        <a:spcBef>
          <a:spcPts val="221"/>
        </a:spcBef>
        <a:buFont typeface="Arial" panose="020B0604020202020204" pitchFamily="34" charset="0"/>
        <a:buChar char="•"/>
        <a:defRPr sz="794" kern="1200">
          <a:solidFill>
            <a:schemeClr val="tx1"/>
          </a:solidFill>
          <a:latin typeface="+mn-lt"/>
          <a:ea typeface="+mn-ea"/>
          <a:cs typeface="+mn-cs"/>
        </a:defRPr>
      </a:lvl4pPr>
      <a:lvl5pPr marL="907313" indent="-100813" algn="l" defTabSz="403250" rtl="0" eaLnBrk="1" latinLnBrk="0" hangingPunct="1">
        <a:lnSpc>
          <a:spcPct val="90000"/>
        </a:lnSpc>
        <a:spcBef>
          <a:spcPts val="221"/>
        </a:spcBef>
        <a:buFont typeface="Arial" panose="020B0604020202020204" pitchFamily="34" charset="0"/>
        <a:buChar char="•"/>
        <a:defRPr sz="794" kern="1200">
          <a:solidFill>
            <a:schemeClr val="tx1"/>
          </a:solidFill>
          <a:latin typeface="+mn-lt"/>
          <a:ea typeface="+mn-ea"/>
          <a:cs typeface="+mn-cs"/>
        </a:defRPr>
      </a:lvl5pPr>
      <a:lvl6pPr marL="1108939" indent="-100813" algn="l" defTabSz="403250" rtl="0" eaLnBrk="1" latinLnBrk="0" hangingPunct="1">
        <a:lnSpc>
          <a:spcPct val="90000"/>
        </a:lnSpc>
        <a:spcBef>
          <a:spcPts val="221"/>
        </a:spcBef>
        <a:buFont typeface="Arial" panose="020B0604020202020204" pitchFamily="34" charset="0"/>
        <a:buChar char="•"/>
        <a:defRPr sz="794" kern="1200">
          <a:solidFill>
            <a:schemeClr val="tx1"/>
          </a:solidFill>
          <a:latin typeface="+mn-lt"/>
          <a:ea typeface="+mn-ea"/>
          <a:cs typeface="+mn-cs"/>
        </a:defRPr>
      </a:lvl6pPr>
      <a:lvl7pPr marL="1310564" indent="-100813" algn="l" defTabSz="403250" rtl="0" eaLnBrk="1" latinLnBrk="0" hangingPunct="1">
        <a:lnSpc>
          <a:spcPct val="90000"/>
        </a:lnSpc>
        <a:spcBef>
          <a:spcPts val="221"/>
        </a:spcBef>
        <a:buFont typeface="Arial" panose="020B0604020202020204" pitchFamily="34" charset="0"/>
        <a:buChar char="•"/>
        <a:defRPr sz="794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" indent="-100813" algn="l" defTabSz="403250" rtl="0" eaLnBrk="1" latinLnBrk="0" hangingPunct="1">
        <a:lnSpc>
          <a:spcPct val="90000"/>
        </a:lnSpc>
        <a:spcBef>
          <a:spcPts val="221"/>
        </a:spcBef>
        <a:buFont typeface="Arial" panose="020B0604020202020204" pitchFamily="34" charset="0"/>
        <a:buChar char="•"/>
        <a:defRPr sz="794" kern="1200">
          <a:solidFill>
            <a:schemeClr val="tx1"/>
          </a:solidFill>
          <a:latin typeface="+mn-lt"/>
          <a:ea typeface="+mn-ea"/>
          <a:cs typeface="+mn-cs"/>
        </a:defRPr>
      </a:lvl8pPr>
      <a:lvl9pPr marL="1713814" indent="-100813" algn="l" defTabSz="403250" rtl="0" eaLnBrk="1" latinLnBrk="0" hangingPunct="1">
        <a:lnSpc>
          <a:spcPct val="90000"/>
        </a:lnSpc>
        <a:spcBef>
          <a:spcPts val="221"/>
        </a:spcBef>
        <a:buFont typeface="Arial" panose="020B0604020202020204" pitchFamily="34" charset="0"/>
        <a:buChar char="•"/>
        <a:defRPr sz="7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250" rtl="0" eaLnBrk="1" latinLnBrk="0" hangingPunct="1">
        <a:defRPr sz="794" kern="1200">
          <a:solidFill>
            <a:schemeClr val="tx1"/>
          </a:solidFill>
          <a:latin typeface="+mn-lt"/>
          <a:ea typeface="+mn-ea"/>
          <a:cs typeface="+mn-cs"/>
        </a:defRPr>
      </a:lvl1pPr>
      <a:lvl2pPr marL="201625" algn="l" defTabSz="403250" rtl="0" eaLnBrk="1" latinLnBrk="0" hangingPunct="1">
        <a:defRPr sz="794" kern="1200">
          <a:solidFill>
            <a:schemeClr val="tx1"/>
          </a:solidFill>
          <a:latin typeface="+mn-lt"/>
          <a:ea typeface="+mn-ea"/>
          <a:cs typeface="+mn-cs"/>
        </a:defRPr>
      </a:lvl2pPr>
      <a:lvl3pPr marL="403250" algn="l" defTabSz="403250" rtl="0" eaLnBrk="1" latinLnBrk="0" hangingPunct="1">
        <a:defRPr sz="794" kern="1200">
          <a:solidFill>
            <a:schemeClr val="tx1"/>
          </a:solidFill>
          <a:latin typeface="+mn-lt"/>
          <a:ea typeface="+mn-ea"/>
          <a:cs typeface="+mn-cs"/>
        </a:defRPr>
      </a:lvl3pPr>
      <a:lvl4pPr marL="604876" algn="l" defTabSz="403250" rtl="0" eaLnBrk="1" latinLnBrk="0" hangingPunct="1">
        <a:defRPr sz="794" kern="1200">
          <a:solidFill>
            <a:schemeClr val="tx1"/>
          </a:solidFill>
          <a:latin typeface="+mn-lt"/>
          <a:ea typeface="+mn-ea"/>
          <a:cs typeface="+mn-cs"/>
        </a:defRPr>
      </a:lvl4pPr>
      <a:lvl5pPr marL="806501" algn="l" defTabSz="403250" rtl="0" eaLnBrk="1" latinLnBrk="0" hangingPunct="1">
        <a:defRPr sz="794" kern="1200">
          <a:solidFill>
            <a:schemeClr val="tx1"/>
          </a:solidFill>
          <a:latin typeface="+mn-lt"/>
          <a:ea typeface="+mn-ea"/>
          <a:cs typeface="+mn-cs"/>
        </a:defRPr>
      </a:lvl5pPr>
      <a:lvl6pPr marL="1008126" algn="l" defTabSz="403250" rtl="0" eaLnBrk="1" latinLnBrk="0" hangingPunct="1">
        <a:defRPr sz="794" kern="1200">
          <a:solidFill>
            <a:schemeClr val="tx1"/>
          </a:solidFill>
          <a:latin typeface="+mn-lt"/>
          <a:ea typeface="+mn-ea"/>
          <a:cs typeface="+mn-cs"/>
        </a:defRPr>
      </a:lvl6pPr>
      <a:lvl7pPr marL="1209751" algn="l" defTabSz="403250" rtl="0" eaLnBrk="1" latinLnBrk="0" hangingPunct="1">
        <a:defRPr sz="794" kern="1200">
          <a:solidFill>
            <a:schemeClr val="tx1"/>
          </a:solidFill>
          <a:latin typeface="+mn-lt"/>
          <a:ea typeface="+mn-ea"/>
          <a:cs typeface="+mn-cs"/>
        </a:defRPr>
      </a:lvl7pPr>
      <a:lvl8pPr marL="1411376" algn="l" defTabSz="403250" rtl="0" eaLnBrk="1" latinLnBrk="0" hangingPunct="1">
        <a:defRPr sz="794" kern="1200">
          <a:solidFill>
            <a:schemeClr val="tx1"/>
          </a:solidFill>
          <a:latin typeface="+mn-lt"/>
          <a:ea typeface="+mn-ea"/>
          <a:cs typeface="+mn-cs"/>
        </a:defRPr>
      </a:lvl8pPr>
      <a:lvl9pPr marL="1613002" algn="l" defTabSz="403250" rtl="0" eaLnBrk="1" latinLnBrk="0" hangingPunct="1">
        <a:defRPr sz="7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286FB92-1980-1EA6-F7D9-32D32170A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2" y="1003"/>
            <a:ext cx="5377840" cy="302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14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131DE-D0D4-0C44-A51A-02FF2E53A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30EA1AB-C3A3-CC40-FB55-40766A86C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2" y="1003"/>
            <a:ext cx="5377840" cy="302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75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1317E-28D5-7B7E-88EA-037C5A126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7C8C912-0B0A-A6EC-4D2A-4185C2103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2" y="1003"/>
            <a:ext cx="5377840" cy="302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01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359E3-AC27-546F-B9D2-497F02687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0764293-3794-2CAC-9D36-897DCB291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2" y="1003"/>
            <a:ext cx="5377840" cy="302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26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450E4-F621-D6B6-51D5-444B5BCBA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491B44D-4DC7-4627-B290-BC7BB369D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8" y="1003"/>
            <a:ext cx="5372768" cy="302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20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17E72-37C4-63FE-D9E3-8415E66BD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D99D281-2771-FB70-7A64-5CF56414E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2" y="1003"/>
            <a:ext cx="5377840" cy="302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30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DF59E-A5C6-2159-6A53-CE95C0C8B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C19F6B3-94BB-4702-2694-DBCCFBBC5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2" y="1003"/>
            <a:ext cx="5377840" cy="302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62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9E24B-F345-29FB-79B3-B13CC10BF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8D46153-1A92-9D37-1ADE-F6C14FA34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2" y="1003"/>
            <a:ext cx="5377840" cy="302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21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D15E7-39F8-905B-092E-FE907950B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2CB17F5-CC9F-BB30-FC1E-C895F47CC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2" y="1003"/>
            <a:ext cx="5377840" cy="302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11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3AF37-BE59-7FEB-FE1B-DB974BE61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3E0386C-F9CA-16B3-D60D-FAAA95A7C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2" y="1003"/>
            <a:ext cx="5377840" cy="302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36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861FE-3FAA-DC1D-BB37-52410B254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71BD65E-6CCE-FE50-FDFF-DC687F019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2" y="1003"/>
            <a:ext cx="5377840" cy="302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03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423DA-282D-2360-3014-920FB770D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23422736-4E41-0F61-75A1-E3BDE871E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2" y="1003"/>
            <a:ext cx="5377840" cy="302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02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861FE-3FAA-DC1D-BB37-52410B254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71BD65E-6CCE-FE50-FDFF-DC687F019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2" y="1003"/>
            <a:ext cx="5377840" cy="302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83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861FE-3FAA-DC1D-BB37-52410B254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71BD65E-6CCE-FE50-FDFF-DC687F019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2" y="1003"/>
            <a:ext cx="5377839" cy="302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01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E5B9E-1E6A-D12B-02F4-A2324463F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92544DE-B3D0-ADF1-2F3A-2414C0248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2" y="1003"/>
            <a:ext cx="5377840" cy="302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04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9E66A-DF33-0201-E342-3771652B1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25FCF30-58E1-9945-50C7-8023494A2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3" y="1003"/>
            <a:ext cx="5378459" cy="302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78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E1AB7-58F4-DD74-F6A1-CE0492A08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D87EF0E-A67B-D496-A4E0-906902432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3" y="1003"/>
            <a:ext cx="5378459" cy="302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46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93184-4B1A-976D-55D7-64CAFACAA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161E402-5426-58AC-0957-9BB30372C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2" y="1003"/>
            <a:ext cx="5377840" cy="302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69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6C456-C636-9051-B689-9BFB2A819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31BA525-F08E-807F-2DEB-797696957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"/>
            <a:ext cx="5381625" cy="302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45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A5BDF-D7D5-E9F7-3505-B4EC0F84D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3BA4813-968C-CD67-3E8F-C13037E41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2" y="1003"/>
            <a:ext cx="5377840" cy="302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599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A359C-6BB3-40D3-C309-D5E22044B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51FBEDA-5D5B-6A62-A6F2-3DCA436FE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2" y="1003"/>
            <a:ext cx="5377840" cy="302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710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495</TotalTime>
  <Words>0</Words>
  <Application>Microsoft Office PowerPoint</Application>
  <PresentationFormat>Personalizar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Dracum C.</dc:creator>
  <cp:lastModifiedBy>Dracum C.</cp:lastModifiedBy>
  <cp:revision>32</cp:revision>
  <dcterms:created xsi:type="dcterms:W3CDTF">2023-01-18T17:50:51Z</dcterms:created>
  <dcterms:modified xsi:type="dcterms:W3CDTF">2025-03-26T11:56:31Z</dcterms:modified>
</cp:coreProperties>
</file>